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8" r:id="rId4"/>
    <p:sldId id="271" r:id="rId5"/>
    <p:sldId id="269" r:id="rId6"/>
    <p:sldId id="264" r:id="rId7"/>
    <p:sldId id="266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nter" panose="02000503000000020004" pitchFamily="2" charset="0"/>
      <p:regular r:id="rId15"/>
      <p:bold r:id="rId16"/>
    </p:embeddedFont>
    <p:embeddedFont>
      <p:font typeface="Inter Black" panose="02000503000000020004" pitchFamily="2" charset="0"/>
      <p:bold r:id="rId17"/>
    </p:embeddedFont>
    <p:embeddedFont>
      <p:font typeface="Inter Light" panose="02000503000000020004" pitchFamily="2" charset="0"/>
      <p:regular r:id="rId18"/>
      <p:italic r:id="rId19"/>
    </p:embeddedFont>
    <p:embeddedFont>
      <p:font typeface="Inter Medium" panose="02000503000000020004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8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432" y="176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D17D7-12D2-C9C0-7FD6-E141D847B9AC}"/>
              </a:ext>
            </a:extLst>
          </p:cNvPr>
          <p:cNvSpPr txBox="1"/>
          <p:nvPr/>
        </p:nvSpPr>
        <p:spPr>
          <a:xfrm>
            <a:off x="7235687" y="2848566"/>
            <a:ext cx="3809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Z" sz="4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Tural Hajiyev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4D949-F60F-8527-9C0A-968C693BB29D}"/>
              </a:ext>
            </a:extLst>
          </p:cNvPr>
          <p:cNvSpPr txBox="1"/>
          <p:nvPr/>
        </p:nvSpPr>
        <p:spPr>
          <a:xfrm>
            <a:off x="7235688" y="3618007"/>
            <a:ext cx="380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Z" sz="20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Software Developer</a:t>
            </a:r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3AFD01F4-D82A-D8BC-61A1-1EF95139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16" y="1809003"/>
            <a:ext cx="3239993" cy="32399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5C3AD-7058-4E68-BD52-EA93EEF524DA}"/>
              </a:ext>
            </a:extLst>
          </p:cNvPr>
          <p:cNvGrpSpPr/>
          <p:nvPr/>
        </p:nvGrpSpPr>
        <p:grpSpPr>
          <a:xfrm>
            <a:off x="293914" y="1458256"/>
            <a:ext cx="6454756" cy="3941487"/>
            <a:chOff x="381000" y="1254147"/>
            <a:chExt cx="6454756" cy="39414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E5C11-5D88-409D-B872-322EA8EC3BA3}"/>
                </a:ext>
              </a:extLst>
            </p:cNvPr>
            <p:cNvGrpSpPr/>
            <p:nvPr/>
          </p:nvGrpSpPr>
          <p:grpSpPr>
            <a:xfrm>
              <a:off x="1607080" y="4292600"/>
              <a:ext cx="3360208" cy="903034"/>
              <a:chOff x="2170114" y="5056720"/>
              <a:chExt cx="3360208" cy="9030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8B657-B133-47BD-8B11-E882307ADA61}"/>
                  </a:ext>
                </a:extLst>
              </p:cNvPr>
              <p:cNvSpPr txBox="1"/>
              <p:nvPr/>
            </p:nvSpPr>
            <p:spPr>
              <a:xfrm>
                <a:off x="2170114" y="5483470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During my career, I had a chance to work with many customers and see different teams and work cultures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8E2E3-8F45-4840-91E4-7824A031190B}"/>
                  </a:ext>
                </a:extLst>
              </p:cNvPr>
              <p:cNvSpPr txBox="1"/>
              <p:nvPr/>
            </p:nvSpPr>
            <p:spPr>
              <a:xfrm>
                <a:off x="2170114" y="5056720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companies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10080-B44A-4A75-91A7-0C7257A39681}"/>
                </a:ext>
              </a:extLst>
            </p:cNvPr>
            <p:cNvSpPr txBox="1"/>
            <p:nvPr/>
          </p:nvSpPr>
          <p:spPr>
            <a:xfrm>
              <a:off x="381000" y="4325345"/>
              <a:ext cx="1226079" cy="81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+25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70B19A-004C-4C94-A78C-229DBEC35ABA}"/>
                </a:ext>
              </a:extLst>
            </p:cNvPr>
            <p:cNvGrpSpPr/>
            <p:nvPr/>
          </p:nvGrpSpPr>
          <p:grpSpPr>
            <a:xfrm>
              <a:off x="1607080" y="3002122"/>
              <a:ext cx="3360208" cy="903034"/>
              <a:chOff x="2170114" y="3410819"/>
              <a:chExt cx="3360208" cy="90303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59279-9BB0-4EEF-8971-5F56506A8003}"/>
                  </a:ext>
                </a:extLst>
              </p:cNvPr>
              <p:cNvSpPr txBox="1"/>
              <p:nvPr/>
            </p:nvSpPr>
            <p:spPr>
              <a:xfrm>
                <a:off x="2170114" y="3837569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I have started my journey as a System administrator and currently continuing as a Software Developer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ADC0BF-81A3-4D35-B44F-F3CAFA3131E5}"/>
                  </a:ext>
                </a:extLst>
              </p:cNvPr>
              <p:cNvSpPr txBox="1"/>
              <p:nvPr/>
            </p:nvSpPr>
            <p:spPr>
              <a:xfrm>
                <a:off x="2170114" y="3410819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y</a:t>
                </a: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ears of experience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662B1-2E2B-4FAE-AAEA-55078E244E69}"/>
                </a:ext>
              </a:extLst>
            </p:cNvPr>
            <p:cNvSpPr txBox="1"/>
            <p:nvPr/>
          </p:nvSpPr>
          <p:spPr>
            <a:xfrm>
              <a:off x="624290" y="3044393"/>
              <a:ext cx="906462" cy="815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~6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2E1BA8-4957-4AC9-83AF-98CBC879267E}"/>
                </a:ext>
              </a:extLst>
            </p:cNvPr>
            <p:cNvGrpSpPr/>
            <p:nvPr/>
          </p:nvGrpSpPr>
          <p:grpSpPr>
            <a:xfrm>
              <a:off x="658178" y="1254147"/>
              <a:ext cx="6177578" cy="1397680"/>
              <a:chOff x="658178" y="1516615"/>
              <a:chExt cx="6177578" cy="13976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C5DEC1-CBD6-4328-BA9E-E1C46DA762D0}"/>
                  </a:ext>
                </a:extLst>
              </p:cNvPr>
              <p:cNvSpPr txBox="1"/>
              <p:nvPr/>
            </p:nvSpPr>
            <p:spPr>
              <a:xfrm>
                <a:off x="693738" y="2288867"/>
                <a:ext cx="6142018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Calibri" panose="020F0502020204030204" pitchFamily="34" charset="0"/>
                  </a:rPr>
                  <a:t>I am a qualified Software Developer who specialized in frontend technologies but also has a solid background in mobile development.</a:t>
                </a:r>
                <a:endParaRPr lang="en-IN" sz="14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 Light" panose="02000503000000020004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A5ADEB-CE86-49D4-812F-2755A894D07B}"/>
                  </a:ext>
                </a:extLst>
              </p:cNvPr>
              <p:cNvSpPr txBox="1"/>
              <p:nvPr/>
            </p:nvSpPr>
            <p:spPr>
              <a:xfrm>
                <a:off x="658178" y="1516615"/>
                <a:ext cx="5402262" cy="743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3600" b="1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About</a:t>
                </a:r>
                <a:endParaRPr lang="en-IN" sz="3600" b="1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EC67B0-D741-43C8-BAD1-60CC2D9C6ECC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92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892436-3A11-F2B6-167D-0A5F40E9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1" y="2361033"/>
            <a:ext cx="2537037" cy="25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80972" y="2984012"/>
            <a:ext cx="390366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Education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4918229" y="2285993"/>
            <a:ext cx="6928665" cy="2173111"/>
            <a:chOff x="4698686" y="1223213"/>
            <a:chExt cx="5990239" cy="21731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98686" y="1223213"/>
              <a:ext cx="5990239" cy="754617"/>
              <a:chOff x="4698686" y="2052877"/>
              <a:chExt cx="5990239" cy="7546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25" cy="717920"/>
                <a:chOff x="6096000" y="2052877"/>
                <a:chExt cx="4592925" cy="71792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Information Technologies and Management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25" cy="349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Azerbaijan State Oil and Industry University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2016-2020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698686" y="2641707"/>
              <a:ext cx="5990225" cy="754617"/>
              <a:chOff x="4698686" y="2052877"/>
              <a:chExt cx="5990225" cy="7546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11" cy="717920"/>
                <a:chOff x="6096000" y="2052877"/>
                <a:chExt cx="4592911" cy="7179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Computer Engineering | Internet Engineering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11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Wroclaw University of Science and Technology 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2022-2023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608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163586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Work experience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799564" y="1667096"/>
            <a:ext cx="6910923" cy="3557706"/>
            <a:chOff x="4586689" y="1257112"/>
            <a:chExt cx="5986740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62635" y="1257112"/>
              <a:ext cx="5891727" cy="720718"/>
              <a:chOff x="4662635" y="2086776"/>
              <a:chExt cx="5891727" cy="7207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76933" y="2109821"/>
                <a:ext cx="4477429" cy="657200"/>
                <a:chOff x="6076933" y="2109821"/>
                <a:chExt cx="4477429" cy="65720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76933" y="2475851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dirty="0">
                      <a:solidFill>
                        <a:schemeClr val="bg1">
                          <a:lumMod val="85000"/>
                        </a:schemeClr>
                      </a:solidFill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Plan and build network systems for different companies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76934" y="2109821"/>
                  <a:ext cx="2671762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Total IT | Baku, Azerbaijan</a:t>
                  </a: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2016 - 2018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586689" y="2675606"/>
              <a:ext cx="5986740" cy="720718"/>
              <a:chOff x="4586689" y="2086776"/>
              <a:chExt cx="5986740" cy="72071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57866" y="2117472"/>
                <a:ext cx="4515563" cy="653325"/>
                <a:chOff x="6057866" y="2117472"/>
                <a:chExt cx="4515563" cy="6533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57866" y="2117472"/>
                  <a:ext cx="3453036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Prospect SMB | </a:t>
                  </a:r>
                  <a:r>
                    <a:rPr lang="en-IN" sz="1400" dirty="0">
                      <a:solidFill>
                        <a:schemeClr val="bg1">
                          <a:lumMod val="85000"/>
                        </a:schemeClr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Baku, Azerbaijan</a:t>
                  </a: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586689" y="2243512"/>
                <a:ext cx="1379194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2020 - 2021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662635" y="4094100"/>
              <a:ext cx="5910794" cy="720718"/>
              <a:chOff x="4662635" y="2086776"/>
              <a:chExt cx="5910794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2" y="2125123"/>
                <a:ext cx="4496497" cy="645674"/>
                <a:chOff x="6076932" y="2125123"/>
                <a:chExt cx="4496497" cy="645674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2" y="2125123"/>
                  <a:ext cx="3349295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10BE5 | </a:t>
                  </a:r>
                  <a:r>
                    <a:rPr lang="en-IN" sz="14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London, UK</a:t>
                  </a:r>
                  <a:endParaRPr lang="en-IN" sz="1400" dirty="0">
                    <a:solidFill>
                      <a:schemeClr val="bg1">
                        <a:lumMod val="8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Light" panose="02000403000000020004" pitchFamily="50" charset="0"/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2022 - now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705D06-168D-6183-0BCF-D92C1BC17493}"/>
              </a:ext>
            </a:extLst>
          </p:cNvPr>
          <p:cNvSpPr txBox="1"/>
          <p:nvPr/>
        </p:nvSpPr>
        <p:spPr>
          <a:xfrm>
            <a:off x="7519859" y="3460719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Design and build ERP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C6407-59EB-486D-F944-8FD4C18F070F}"/>
              </a:ext>
            </a:extLst>
          </p:cNvPr>
          <p:cNvSpPr txBox="1"/>
          <p:nvPr/>
        </p:nvSpPr>
        <p:spPr>
          <a:xfrm>
            <a:off x="7519860" y="4888753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Work on automating the drafting of capital markets.</a:t>
            </a:r>
          </a:p>
        </p:txBody>
      </p:sp>
    </p:spTree>
    <p:extLst>
      <p:ext uri="{BB962C8B-B14F-4D97-AF65-F5344CB8AC3E}">
        <p14:creationId xmlns:p14="http://schemas.microsoft.com/office/powerpoint/2010/main" val="66119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23084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Technical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6483251" y="1682614"/>
            <a:ext cx="5301951" cy="3557706"/>
            <a:chOff x="5980497" y="1257112"/>
            <a:chExt cx="4592932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5980497" y="1257112"/>
              <a:ext cx="3549467" cy="720718"/>
              <a:chOff x="5980497" y="2086776"/>
              <a:chExt cx="354946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34421"/>
                <a:ext cx="3453030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Designing and </a:t>
                </a:r>
                <a:r>
                  <a:rPr lang="en-IN" sz="1400" dirty="0" err="1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planing</a:t>
                </a: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 complex systems and applications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5980497" y="2675606"/>
              <a:ext cx="3758475" cy="720718"/>
              <a:chOff x="5980497" y="2086776"/>
              <a:chExt cx="3758475" cy="72071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77DAF-E405-4835-9905-5670C5E85752}"/>
                  </a:ext>
                </a:extLst>
              </p:cNvPr>
              <p:cNvSpPr txBox="1"/>
              <p:nvPr/>
            </p:nvSpPr>
            <p:spPr>
              <a:xfrm>
                <a:off x="6073914" y="2099742"/>
                <a:ext cx="3665058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Documenting and testing existing applications, working on future features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5980497" y="4094100"/>
              <a:ext cx="4592932" cy="720718"/>
              <a:chOff x="5980497" y="2086776"/>
              <a:chExt cx="4592932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96000" y="2166913"/>
                <a:ext cx="4477429" cy="625428"/>
                <a:chOff x="6096000" y="2166913"/>
                <a:chExt cx="4477429" cy="625428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96001" y="2166913"/>
                  <a:ext cx="3263673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Inter V" panose="02000503000000020004" pitchFamily="2" charset="0"/>
                    </a:rPr>
                    <a:t>Learning new technologies and tools from the first source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977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695087" y="3057488"/>
            <a:ext cx="4165533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Soft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160726" y="1650147"/>
            <a:ext cx="8025751" cy="3557706"/>
            <a:chOff x="4165132" y="1257112"/>
            <a:chExt cx="6408297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396719" y="1257112"/>
              <a:ext cx="4351977" cy="720718"/>
              <a:chOff x="4396719" y="2086776"/>
              <a:chExt cx="435197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42458"/>
                <a:ext cx="2671762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Good communication skills w/  every member of the team that I’m working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396719" y="2243512"/>
                <a:ext cx="1569163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Communication</a:t>
                </a:r>
                <a:endParaRPr lang="en-IN" dirty="0">
                  <a:solidFill>
                    <a:schemeClr val="bg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328377" y="2576207"/>
              <a:ext cx="6245052" cy="905504"/>
              <a:chOff x="4328377" y="1987377"/>
              <a:chExt cx="6245052" cy="90550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81382" y="1987377"/>
                <a:ext cx="4492047" cy="905504"/>
                <a:chOff x="6081382" y="1987377"/>
                <a:chExt cx="4492047" cy="90550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81382" y="1987377"/>
                  <a:ext cx="3453036" cy="905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Based on my previous experiences, I can divide complex software problems and issues into small chunks and work with my team to fix them</a:t>
                  </a:r>
                  <a:endPara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328377" y="2231290"/>
                <a:ext cx="1652119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Problem-solving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165132" y="4094100"/>
              <a:ext cx="6408297" cy="720718"/>
              <a:chOff x="4165132" y="2086776"/>
              <a:chExt cx="6408297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4" y="2193562"/>
                <a:ext cx="4496495" cy="577235"/>
                <a:chOff x="6076934" y="2193562"/>
                <a:chExt cx="4496495" cy="5772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4" y="2193562"/>
                  <a:ext cx="33492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Proper estimations and deadlines for planned works, iterations and milestones.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165132" y="2243512"/>
                <a:ext cx="1800751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Time management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817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775766" y="3076538"/>
            <a:ext cx="2640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 V Semi Bold" panose="02000503000000020004" pitchFamily="2" charset="0"/>
              </a:rPr>
              <a:t>THANKS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D39BE-0707-5CB8-5506-060F271E8C84}"/>
              </a:ext>
            </a:extLst>
          </p:cNvPr>
          <p:cNvSpPr txBox="1"/>
          <p:nvPr/>
        </p:nvSpPr>
        <p:spPr>
          <a:xfrm>
            <a:off x="3275366" y="3784424"/>
            <a:ext cx="564128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900" spc="3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For more information, visit </a:t>
            </a:r>
            <a:r>
              <a:rPr lang="en-IN" sz="1900" spc="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tural.dev</a:t>
            </a:r>
            <a:endParaRPr lang="en-IN" sz="1900" spc="300" dirty="0">
              <a:solidFill>
                <a:schemeClr val="accent4">
                  <a:lumMod val="60000"/>
                  <a:lumOff val="40000"/>
                </a:schemeClr>
              </a:solidFill>
              <a:latin typeface="Inter Light" panose="02000503000000020004" pitchFamily="2" charset="0"/>
              <a:ea typeface="Inter Light" panose="02000503000000020004" pitchFamily="2" charset="0"/>
              <a:cs typeface="Inter V Semi 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237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Inter</vt:lpstr>
      <vt:lpstr>Calibri</vt:lpstr>
      <vt:lpstr>Arial</vt:lpstr>
      <vt:lpstr>Inter Light</vt:lpstr>
      <vt:lpstr>Inter Black</vt:lpstr>
      <vt:lpstr>Inter Medium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Tural Hajiyev</cp:lastModifiedBy>
  <cp:revision>240</cp:revision>
  <dcterms:created xsi:type="dcterms:W3CDTF">2021-10-06T05:29:30Z</dcterms:created>
  <dcterms:modified xsi:type="dcterms:W3CDTF">2022-11-15T13:13:17Z</dcterms:modified>
</cp:coreProperties>
</file>